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68" d="100"/>
          <a:sy n="68" d="100"/>
        </p:scale>
        <p:origin x="-2910" y="-150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136904" cy="5655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№330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0"/>
            <a:ext cx="2067638" cy="877551"/>
          </a:xfrm>
          <a:prstGeom prst="rect">
            <a:avLst/>
          </a:prstGeom>
        </p:spPr>
      </p:pic>
      <p:pic>
        <p:nvPicPr>
          <p:cNvPr id="3" name="Picture 2" descr="C:\Users\1\Desktop\фото отчет\20210216_094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9542"/>
            <a:ext cx="2160240" cy="1368152"/>
          </a:xfrm>
          <a:prstGeom prst="rect">
            <a:avLst/>
          </a:prstGeom>
          <a:noFill/>
        </p:spPr>
      </p:pic>
      <p:pic>
        <p:nvPicPr>
          <p:cNvPr id="4" name="Picture 3" descr="C:\Users\1\Desktop\фото отчет\20210401_132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 flipV="1">
            <a:off x="539552" y="2139702"/>
            <a:ext cx="2160240" cy="1512168"/>
          </a:xfrm>
          <a:prstGeom prst="rect">
            <a:avLst/>
          </a:prstGeom>
          <a:noFill/>
        </p:spPr>
      </p:pic>
      <p:pic>
        <p:nvPicPr>
          <p:cNvPr id="6" name="Picture 4" descr="C:\Users\1\Desktop\фото отчет\20210412_0917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771550"/>
            <a:ext cx="2376264" cy="1296144"/>
          </a:xfrm>
          <a:prstGeom prst="rect">
            <a:avLst/>
          </a:prstGeom>
          <a:noFill/>
        </p:spPr>
      </p:pic>
      <p:pic>
        <p:nvPicPr>
          <p:cNvPr id="7" name="Picture 5" descr="C:\Users\1\Desktop\фото отчет\IMG-20210409-WA0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211710"/>
            <a:ext cx="2232248" cy="1440160"/>
          </a:xfrm>
          <a:prstGeom prst="rect">
            <a:avLst/>
          </a:prstGeom>
          <a:noFill/>
        </p:spPr>
      </p:pic>
      <p:pic>
        <p:nvPicPr>
          <p:cNvPr id="8" name="Picture 6" descr="C:\Users\1\Desktop\фото отчет\20210419_1017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843558"/>
            <a:ext cx="1944216" cy="1224136"/>
          </a:xfrm>
          <a:prstGeom prst="rect">
            <a:avLst/>
          </a:prstGeom>
          <a:noFill/>
        </p:spPr>
      </p:pic>
      <p:pic>
        <p:nvPicPr>
          <p:cNvPr id="10" name="Picture 7" descr="C:\Users\1\Desktop\фото отчет\20210420_1020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064" y="2211710"/>
            <a:ext cx="2073830" cy="1368152"/>
          </a:xfrm>
          <a:prstGeom prst="rect">
            <a:avLst/>
          </a:prstGeom>
          <a:noFill/>
        </p:spPr>
      </p:pic>
      <p:pic>
        <p:nvPicPr>
          <p:cNvPr id="1032" name="Picture 8" descr="C:\Users\1\Desktop\фото отчет\IMG-20210409-WA00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4368" y="843558"/>
            <a:ext cx="1052736" cy="1871531"/>
          </a:xfrm>
          <a:prstGeom prst="rect">
            <a:avLst/>
          </a:prstGeom>
          <a:noFill/>
        </p:spPr>
      </p:pic>
      <p:pic>
        <p:nvPicPr>
          <p:cNvPr id="1033" name="Picture 9" descr="C:\Users\1\Desktop\фото отчет\IMG-20210411-WA00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94358" y="3003798"/>
            <a:ext cx="1155322" cy="1540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453" y="123478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5486"/>
            <a:ext cx="4900012" cy="75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15566"/>
            <a:ext cx="577689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 descr="C:\Users\1\Desktop\фото отчет\IMG-20210409-WA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843558"/>
            <a:ext cx="1628800" cy="2895645"/>
          </a:xfrm>
          <a:prstGeom prst="rect">
            <a:avLst/>
          </a:prstGeom>
          <a:noFill/>
        </p:spPr>
      </p:pic>
      <p:pic>
        <p:nvPicPr>
          <p:cNvPr id="7" name="Picture 9" descr="C:\Users\1\Desktop\фото отчет\IMG-20210411-WA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984054"/>
            <a:ext cx="1440160" cy="19202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131840" y="1275606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/>
              <a:t>“Воспитатель года – 2021” 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1563638"/>
            <a:ext cx="41582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3 место в республиканском профессиональном конкурсе «ВОСПИТАТЕЛЬ ГОДА – 2021» в номинации «Воспитатель группы с родным языком воспитания и обучения»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27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3422</TotalTime>
  <Words>33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№330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RePack by SPecialiST</cp:lastModifiedBy>
  <cp:revision>443</cp:revision>
  <cp:lastPrinted>2021-02-04T07:26:50Z</cp:lastPrinted>
  <dcterms:created xsi:type="dcterms:W3CDTF">2015-10-13T08:15:21Z</dcterms:created>
  <dcterms:modified xsi:type="dcterms:W3CDTF">2021-04-21T07:27:48Z</dcterms:modified>
</cp:coreProperties>
</file>